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81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0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36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4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3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61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8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2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2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6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5356-FD0B-410F-A7B2-AD350271C5A5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D7D84-53BC-462F-8BDB-2766F8758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7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Farming in </a:t>
            </a:r>
            <a:r>
              <a:rPr lang="en-US" dirty="0" err="1" smtClean="0"/>
              <a:t>uganda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799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food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Bananas – </a:t>
            </a:r>
            <a:r>
              <a:rPr lang="en-US" dirty="0" err="1" smtClean="0"/>
              <a:t>matooke</a:t>
            </a:r>
            <a:endParaRPr lang="en-US" dirty="0" smtClean="0"/>
          </a:p>
          <a:p>
            <a:r>
              <a:rPr lang="en-US" dirty="0" smtClean="0"/>
              <a:t>Maize</a:t>
            </a:r>
          </a:p>
          <a:p>
            <a:r>
              <a:rPr lang="en-US" dirty="0" smtClean="0"/>
              <a:t>Sweet potatoes</a:t>
            </a:r>
          </a:p>
          <a:p>
            <a:r>
              <a:rPr lang="en-US" dirty="0" smtClean="0"/>
              <a:t>Yams</a:t>
            </a:r>
          </a:p>
          <a:p>
            <a:r>
              <a:rPr lang="en-US" dirty="0" smtClean="0"/>
              <a:t>Beans</a:t>
            </a:r>
          </a:p>
          <a:p>
            <a:r>
              <a:rPr lang="en-US" dirty="0" smtClean="0"/>
              <a:t>Soya beans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135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Cash crops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Coffee</a:t>
            </a:r>
          </a:p>
          <a:p>
            <a:r>
              <a:rPr lang="en-US" dirty="0" smtClean="0"/>
              <a:t>Maize</a:t>
            </a:r>
          </a:p>
          <a:p>
            <a:r>
              <a:rPr lang="en-US" dirty="0" smtClean="0"/>
              <a:t>Beans</a:t>
            </a:r>
          </a:p>
          <a:p>
            <a:r>
              <a:rPr lang="en-US" dirty="0" err="1" smtClean="0"/>
              <a:t>Tobbaco</a:t>
            </a:r>
            <a:endParaRPr lang="en-US" dirty="0" smtClean="0"/>
          </a:p>
          <a:p>
            <a:r>
              <a:rPr lang="en-US" dirty="0" smtClean="0"/>
              <a:t>Ginger</a:t>
            </a:r>
          </a:p>
          <a:p>
            <a:r>
              <a:rPr lang="en-US" dirty="0" smtClean="0"/>
              <a:t>Bananas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7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Mainly people used </a:t>
            </a:r>
            <a:r>
              <a:rPr lang="en-US" dirty="0" err="1" smtClean="0"/>
              <a:t>rudementaly</a:t>
            </a:r>
            <a:r>
              <a:rPr lang="en-US" dirty="0" smtClean="0"/>
              <a:t> tools that is hand held hoes</a:t>
            </a:r>
          </a:p>
          <a:p>
            <a:r>
              <a:rPr lang="en-US" dirty="0" smtClean="0"/>
              <a:t>The use of fertilizers is still on low level</a:t>
            </a:r>
          </a:p>
          <a:p>
            <a:r>
              <a:rPr lang="en-US" dirty="0" smtClean="0"/>
              <a:t>A few rich farmers use </a:t>
            </a:r>
            <a:r>
              <a:rPr lang="en-US" dirty="0" err="1" smtClean="0"/>
              <a:t>mechanisation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Many farmers are still producing at </a:t>
            </a:r>
            <a:r>
              <a:rPr lang="en-US" dirty="0" err="1" smtClean="0"/>
              <a:t>subsistance</a:t>
            </a:r>
            <a:r>
              <a:rPr lang="en-US" dirty="0" smtClean="0"/>
              <a:t>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33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NAADs to help farmers</a:t>
            </a:r>
          </a:p>
          <a:p>
            <a:r>
              <a:rPr lang="en-US" dirty="0" smtClean="0"/>
              <a:t>Increased agriculture budget 2016/2017</a:t>
            </a:r>
          </a:p>
          <a:p>
            <a:r>
              <a:rPr lang="en-US" dirty="0" smtClean="0"/>
              <a:t>Improved roads more so rural roads to </a:t>
            </a:r>
            <a:r>
              <a:rPr lang="en-US" dirty="0" err="1" smtClean="0"/>
              <a:t>easien</a:t>
            </a:r>
            <a:r>
              <a:rPr lang="en-US" dirty="0" smtClean="0"/>
              <a:t> transportation of </a:t>
            </a:r>
            <a:r>
              <a:rPr lang="en-US" smtClean="0"/>
              <a:t>farm produce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2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Farming in uganda</vt:lpstr>
      <vt:lpstr>Main food crops</vt:lpstr>
      <vt:lpstr>Cash crops </vt:lpstr>
      <vt:lpstr>Farming methods</vt:lpstr>
      <vt:lpstr>Government intervention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in uganda</dc:title>
  <dc:creator>Ande</dc:creator>
  <cp:lastModifiedBy>Ande</cp:lastModifiedBy>
  <cp:revision>1</cp:revision>
  <dcterms:created xsi:type="dcterms:W3CDTF">2016-07-08T05:32:15Z</dcterms:created>
  <dcterms:modified xsi:type="dcterms:W3CDTF">2016-07-08T05:40:01Z</dcterms:modified>
</cp:coreProperties>
</file>